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4.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Problem çözümünde yaratıcılık nedir?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</TotalTime>
  <Words>21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94</cp:revision>
  <dcterms:created xsi:type="dcterms:W3CDTF">2011-09-26T21:40:37Z</dcterms:created>
  <dcterms:modified xsi:type="dcterms:W3CDTF">2021-02-17T12:24:39Z</dcterms:modified>
</cp:coreProperties>
</file>